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notesMasterIdLst>
    <p:notesMasterId r:id="rId15"/>
  </p:notesMasterIdLst>
  <p:sldIdLst>
    <p:sldId id="256" r:id="rId2"/>
    <p:sldId id="263" r:id="rId3"/>
    <p:sldId id="271" r:id="rId4"/>
    <p:sldId id="267" r:id="rId5"/>
    <p:sldId id="266" r:id="rId6"/>
    <p:sldId id="257" r:id="rId7"/>
    <p:sldId id="268" r:id="rId8"/>
    <p:sldId id="264" r:id="rId9"/>
    <p:sldId id="269" r:id="rId10"/>
    <p:sldId id="261" r:id="rId11"/>
    <p:sldId id="272" r:id="rId12"/>
    <p:sldId id="262" r:id="rId13"/>
    <p:sldId id="270" r:id="rId14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86"/>
    <p:restoredTop sz="92615"/>
  </p:normalViewPr>
  <p:slideViewPr>
    <p:cSldViewPr snapToGrid="0">
      <p:cViewPr varScale="1">
        <p:scale>
          <a:sx n="87" d="100"/>
          <a:sy n="87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6CB48A-64B9-5C4D-AB26-94379CBBC406}" type="datetimeFigureOut">
              <a:rPr lang="en-IL" smtClean="0"/>
              <a:t>02/02/2025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5E958-3069-CA4A-A450-3A2B74675D5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60585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</a:t>
            </a:r>
            <a:r>
              <a:rPr lang="en-IL" dirty="0"/>
              <a:t>or easy modularity and re-usability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L" dirty="0"/>
              <a:t>Most of the code is the utilization of the checkpoint system introduced in the previous slide.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5E958-3069-CA4A-A450-3A2B74675D51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2671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L" dirty="0"/>
              <a:t>Of course all of the files are much longer, these are pictures just to showcase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5E958-3069-CA4A-A450-3A2B74675D51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3998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1C9EA-6A9A-21D8-F2EE-22BDA3306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269C2C-62D5-E864-6B18-85F040940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F8BA6-04BD-8F7F-97D1-4C14B70B3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F5CB4-F9BA-D9D0-47F6-79AF1AA31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91413-D036-A629-3F01-64A6C5550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48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FF173-E566-A526-1B6A-416A482D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94B549-7D34-2E8F-76AB-37420C1F4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4F974-D531-EF3D-6AAB-3E97E4ECA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849BF-1D85-1A61-C14C-5E5781896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24A67-4E69-B391-B668-0991E5E22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5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218EDE-6DE1-22CE-8814-38466C8C2C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586AB-02DF-79B5-95D5-55D206A775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1607F-73BD-0A13-FF49-E6060E577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B7BF9-4191-82BF-4C39-16206F21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5B9CA-23D1-EE83-5EC2-6C8AE5D07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0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494E9-B506-5F3D-48B7-2A252702F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862C1-E062-1D07-5133-A425A32CF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F5DAC-CB47-262A-7BC3-B9BBF00C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2C1A5-B7C6-8C21-970B-7BA216F6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B8F91-6ACE-8B0D-73C4-315DA9B3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2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0833-2CE2-7B54-BA31-A7A525979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D465F-0866-C6ED-55A5-012031289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C6D0A-C19E-195E-3AA1-C89797F4C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D9D63-79A9-E543-EEFF-D05C06EE3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94639-0677-3E14-8833-1E9A6088C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65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E0583-BEDF-0B35-CCF2-F8E767645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53C22-439B-CA2F-E3BB-EE6E11EC3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07466-03B6-34FD-7DC2-E6D8AAAB0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CDEAD-C421-E5A3-0316-E44CC7403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15C9E-DC27-AD26-E102-6199CD5CE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DB8DE-4AD9-3F8E-4A90-94E14862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80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F0C7D-E736-53B4-A918-325681217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95FA1-4D83-9C6F-2487-83C746487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E19D0-78B6-0B56-911E-82D5B37573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FF16F-E883-1CAF-5507-EAEDA1BEA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D1C1A-AF70-0983-6834-B43D08C606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476A7-7BCA-83D4-6D5E-AD36CCDFA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EAE21-7B90-A7D3-7E9F-5C2B15F8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92031-D43A-A33A-6D8F-6D41E06C4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5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D12C-0AD0-3E34-CFD1-A285AD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2E6926-20EE-5E2B-25A6-4BD3A5C7A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2/2/25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0E657E-98A4-D78D-2A5D-7D5628BC8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96FAE-0E2C-E010-E686-5CF01B33D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47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0F918D-FB00-E431-DC0F-9E23D7CC6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2/2/25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A4551F-E89B-EC37-2A9B-400F126B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757D47-6817-85A4-91FD-A8DB7728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2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E7501-F53D-DA15-0484-C90B85EAF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DA7FB-6F8A-9BE4-A5EA-DC2FA73A1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1E7A1-DBFC-626B-221E-672092845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C9D9D-27EA-A946-C8D6-129E3270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7F987-4AEE-A8C9-D911-9291CF6F9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2922A-FEBC-4512-449C-39BBC75CE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379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C397A-59D2-FB59-A272-39F953DA1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7A68C-4B3D-3E30-3163-159F3208E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475DB5-ADE0-AA2C-07A5-A113C8A32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727DD-1756-B00D-5239-46D470F18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E5F68-67BA-1E20-38CB-2961AA19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1960B-79D0-62AD-6EE6-564369738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955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F7C77F-6E42-C234-6822-798E71BF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D2E26-D3CD-70EB-68B2-42E8BB9E2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01325-5C5D-11D9-17B5-50C181AB3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2/2/25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2973D-488A-74A1-469A-43E0DFE49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D65C9-6090-5663-A7AB-E6FBE368E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7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98236677-BD01-F6F9-4C3D-755B9B7E5E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59" b="12601"/>
          <a:stretch/>
        </p:blipFill>
        <p:spPr>
          <a:xfrm>
            <a:off x="20" y="1874237"/>
            <a:ext cx="12191979" cy="498376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BBAB4F-F1E2-D9FA-F360-BC5BB8B3E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293428"/>
            <a:ext cx="5474257" cy="1235225"/>
          </a:xfrm>
        </p:spPr>
        <p:txBody>
          <a:bodyPr anchor="ctr">
            <a:normAutofit/>
          </a:bodyPr>
          <a:lstStyle/>
          <a:p>
            <a:r>
              <a:rPr lang="en-IL" sz="3600" dirty="0"/>
              <a:t>fMRI Data Python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8C59D-C745-D67B-2A0C-107800347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039" y="293427"/>
            <a:ext cx="4568128" cy="1235226"/>
          </a:xfrm>
        </p:spPr>
        <p:txBody>
          <a:bodyPr anchor="ctr">
            <a:normAutofit/>
          </a:bodyPr>
          <a:lstStyle/>
          <a:p>
            <a:r>
              <a:rPr lang="en-IL" dirty="0"/>
              <a:t>Daniil sergeyenko</a:t>
            </a:r>
          </a:p>
        </p:txBody>
      </p:sp>
    </p:spTree>
    <p:extLst>
      <p:ext uri="{BB962C8B-B14F-4D97-AF65-F5344CB8AC3E}">
        <p14:creationId xmlns:p14="http://schemas.microsoft.com/office/powerpoint/2010/main" val="1104677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brain&#10;&#10;AI-generated content may be incorrect.">
            <a:extLst>
              <a:ext uri="{FF2B5EF4-FFF2-40B4-BE49-F238E27FC236}">
                <a16:creationId xmlns:a16="http://schemas.microsoft.com/office/drawing/2014/main" id="{988C4DBF-0BAB-E6F4-B026-068B32795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168" y="240886"/>
            <a:ext cx="9325661" cy="3188114"/>
          </a:xfrm>
        </p:spPr>
      </p:pic>
      <p:pic>
        <p:nvPicPr>
          <p:cNvPr id="7" name="Picture 6" descr="A diagram of a brain&#10;&#10;AI-generated content may be incorrect.">
            <a:extLst>
              <a:ext uri="{FF2B5EF4-FFF2-40B4-BE49-F238E27FC236}">
                <a16:creationId xmlns:a16="http://schemas.microsoft.com/office/drawing/2014/main" id="{A8BA8B86-2AEB-4A43-8082-43872190F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169" y="3429000"/>
            <a:ext cx="9325661" cy="3188114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965E27-6B7A-ED4F-C345-3216E4A3DDF7}"/>
              </a:ext>
            </a:extLst>
          </p:cNvPr>
          <p:cNvCxnSpPr>
            <a:cxnSpLocks/>
          </p:cNvCxnSpPr>
          <p:nvPr/>
        </p:nvCxnSpPr>
        <p:spPr>
          <a:xfrm flipH="1" flipV="1">
            <a:off x="8833486" y="5699714"/>
            <a:ext cx="753762" cy="3089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6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C0EC6079-EF26-0557-4FC9-CA1B366DC0CA}"/>
              </a:ext>
            </a:extLst>
          </p:cNvPr>
          <p:cNvGrpSpPr/>
          <p:nvPr/>
        </p:nvGrpSpPr>
        <p:grpSpPr>
          <a:xfrm>
            <a:off x="152800" y="2595094"/>
            <a:ext cx="5177714" cy="3709841"/>
            <a:chOff x="116957" y="1842926"/>
            <a:chExt cx="5177714" cy="3709841"/>
          </a:xfrm>
        </p:grpSpPr>
        <p:pic>
          <p:nvPicPr>
            <p:cNvPr id="4" name="Picture 3" descr="A collage of different types of brain functions&#10;&#10;AI-generated content may be incorrect.">
              <a:extLst>
                <a:ext uri="{FF2B5EF4-FFF2-40B4-BE49-F238E27FC236}">
                  <a16:creationId xmlns:a16="http://schemas.microsoft.com/office/drawing/2014/main" id="{482EA1DB-9DEA-9DA8-1C0B-74206DC34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30948"/>
            <a:stretch/>
          </p:blipFill>
          <p:spPr>
            <a:xfrm>
              <a:off x="116957" y="1842926"/>
              <a:ext cx="5177714" cy="33803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2ADF967-6934-EE29-64CA-6AAFEA284159}"/>
                </a:ext>
              </a:extLst>
            </p:cNvPr>
            <p:cNvSpPr txBox="1"/>
            <p:nvPr/>
          </p:nvSpPr>
          <p:spPr>
            <a:xfrm>
              <a:off x="1373052" y="5223307"/>
              <a:ext cx="2665523" cy="329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u="none" strike="noStrike" dirty="0">
                  <a:solidFill>
                    <a:srgbClr val="2E2E2E"/>
                  </a:solidFill>
                  <a:effectLst/>
                  <a:latin typeface="Helvetica" pitchFamily="2" charset="0"/>
                </a:rPr>
                <a:t>Vinod Menon, Cell, 2011</a:t>
              </a:r>
              <a:endParaRPr lang="en-IL" dirty="0"/>
            </a:p>
          </p:txBody>
        </p:sp>
        <p:pic>
          <p:nvPicPr>
            <p:cNvPr id="6" name="Picture 5" descr="A black text with black text&#10;&#10;AI-generated content may be incorrect.">
              <a:extLst>
                <a:ext uri="{FF2B5EF4-FFF2-40B4-BE49-F238E27FC236}">
                  <a16:creationId xmlns:a16="http://schemas.microsoft.com/office/drawing/2014/main" id="{FB042265-9D1B-B8A8-8EF8-7B152C3A0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11469" y="4905100"/>
              <a:ext cx="983201" cy="647667"/>
            </a:xfrm>
            <a:prstGeom prst="rect">
              <a:avLst/>
            </a:prstGeom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A9D6D96-269D-AAC7-7B0D-2483A9E2001B}"/>
                </a:ext>
              </a:extLst>
            </p:cNvPr>
            <p:cNvSpPr/>
            <p:nvPr/>
          </p:nvSpPr>
          <p:spPr>
            <a:xfrm>
              <a:off x="1814804" y="1842926"/>
              <a:ext cx="769084" cy="479590"/>
            </a:xfrm>
            <a:prstGeom prst="ellipse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E5F780E-60DD-8D16-5A8C-4DDAC709318A}"/>
                </a:ext>
              </a:extLst>
            </p:cNvPr>
            <p:cNvSpPr/>
            <p:nvPr/>
          </p:nvSpPr>
          <p:spPr>
            <a:xfrm>
              <a:off x="2859239" y="2822451"/>
              <a:ext cx="678883" cy="385914"/>
            </a:xfrm>
            <a:prstGeom prst="ellipse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CEC802-37F8-2D5B-AF58-C099B09A7BB5}"/>
                </a:ext>
              </a:extLst>
            </p:cNvPr>
            <p:cNvSpPr/>
            <p:nvPr/>
          </p:nvSpPr>
          <p:spPr>
            <a:xfrm>
              <a:off x="3198680" y="4040420"/>
              <a:ext cx="678883" cy="385914"/>
            </a:xfrm>
            <a:prstGeom prst="ellipse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pic>
        <p:nvPicPr>
          <p:cNvPr id="10" name="Picture 9" descr="A close-up of a brain scan&#10;&#10;AI-generated content may be incorrect.">
            <a:extLst>
              <a:ext uri="{FF2B5EF4-FFF2-40B4-BE49-F238E27FC236}">
                <a16:creationId xmlns:a16="http://schemas.microsoft.com/office/drawing/2014/main" id="{77ED60BE-35F3-2E46-A463-7CE5EED55A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51" t="2237" r="5947" b="2505"/>
          <a:stretch/>
        </p:blipFill>
        <p:spPr>
          <a:xfrm>
            <a:off x="10055426" y="1361784"/>
            <a:ext cx="1884807" cy="4414416"/>
          </a:xfrm>
          <a:prstGeom prst="rect">
            <a:avLst/>
          </a:prstGeom>
        </p:spPr>
      </p:pic>
      <p:pic>
        <p:nvPicPr>
          <p:cNvPr id="11" name="Picture 10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4E8F2E29-6906-1041-66DE-8C40AC7B1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2147" y="5992246"/>
            <a:ext cx="3086210" cy="43794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329D176-9977-6076-EBD1-E9EC9AFBC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647" y="114610"/>
            <a:ext cx="5752901" cy="1325563"/>
          </a:xfrm>
        </p:spPr>
        <p:txBody>
          <a:bodyPr>
            <a:normAutofit/>
          </a:bodyPr>
          <a:lstStyle/>
          <a:p>
            <a:r>
              <a:rPr lang="en-US" dirty="0"/>
              <a:t>Testing Results’ Validity</a:t>
            </a:r>
            <a:endParaRPr lang="en-IL" dirty="0"/>
          </a:p>
        </p:txBody>
      </p:sp>
      <p:pic>
        <p:nvPicPr>
          <p:cNvPr id="16" name="Picture 15" descr="A diagram of a brain&#10;&#10;AI-generated content may be incorrect.">
            <a:extLst>
              <a:ext uri="{FF2B5EF4-FFF2-40B4-BE49-F238E27FC236}">
                <a16:creationId xmlns:a16="http://schemas.microsoft.com/office/drawing/2014/main" id="{5B6EADF5-F425-E1BE-D21C-04492568D0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2947" y="2123803"/>
            <a:ext cx="3674117" cy="2530518"/>
          </a:xfrm>
          <a:prstGeom prst="rect">
            <a:avLst/>
          </a:prstGeom>
        </p:spPr>
      </p:pic>
      <p:pic>
        <p:nvPicPr>
          <p:cNvPr id="18" name="Picture 17" descr="A close-up of a white background&#10;&#10;AI-generated content may be incorrect.">
            <a:extLst>
              <a:ext uri="{FF2B5EF4-FFF2-40B4-BE49-F238E27FC236}">
                <a16:creationId xmlns:a16="http://schemas.microsoft.com/office/drawing/2014/main" id="{541CCA7E-E951-FE56-1812-BF2E4CA3FE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4579" y="1310063"/>
            <a:ext cx="4327228" cy="636037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31FDBF62-C56B-1EBB-DAEE-632A15BF589F}"/>
              </a:ext>
            </a:extLst>
          </p:cNvPr>
          <p:cNvSpPr/>
          <p:nvPr/>
        </p:nvSpPr>
        <p:spPr>
          <a:xfrm>
            <a:off x="6646529" y="3429000"/>
            <a:ext cx="833476" cy="709414"/>
          </a:xfrm>
          <a:prstGeom prst="ellipse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0905FEB-1AE6-FE58-70B0-5C7C77A7C261}"/>
              </a:ext>
            </a:extLst>
          </p:cNvPr>
          <p:cNvSpPr/>
          <p:nvPr/>
        </p:nvSpPr>
        <p:spPr>
          <a:xfrm>
            <a:off x="8533624" y="3284025"/>
            <a:ext cx="803065" cy="437943"/>
          </a:xfrm>
          <a:prstGeom prst="ellipse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15977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brain&#10;&#10;AI-generated content may be incorrect.">
            <a:extLst>
              <a:ext uri="{FF2B5EF4-FFF2-40B4-BE49-F238E27FC236}">
                <a16:creationId xmlns:a16="http://schemas.microsoft.com/office/drawing/2014/main" id="{D983268B-355E-4BB9-2183-987534471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732" y="1439256"/>
            <a:ext cx="11640535" cy="397948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8232E67-1574-3805-CDC9-AA6144A5BB0B}"/>
              </a:ext>
            </a:extLst>
          </p:cNvPr>
          <p:cNvCxnSpPr>
            <a:cxnSpLocks/>
          </p:cNvCxnSpPr>
          <p:nvPr/>
        </p:nvCxnSpPr>
        <p:spPr>
          <a:xfrm flipH="1" flipV="1">
            <a:off x="9423422" y="4239623"/>
            <a:ext cx="753762" cy="3089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063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740A6-F4DC-CB32-EE97-D2730A291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7EABE6B3-7259-99E4-3920-139B54531A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59" b="12601"/>
          <a:stretch/>
        </p:blipFill>
        <p:spPr>
          <a:xfrm>
            <a:off x="20" y="1874237"/>
            <a:ext cx="12191979" cy="498376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BF8C05-2BDA-2CCB-028A-0F4D53852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293428"/>
            <a:ext cx="5474257" cy="1235225"/>
          </a:xfrm>
        </p:spPr>
        <p:txBody>
          <a:bodyPr anchor="ctr">
            <a:normAutofit/>
          </a:bodyPr>
          <a:lstStyle/>
          <a:p>
            <a:r>
              <a:rPr lang="en-IL" sz="3600" dirty="0"/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103043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D9495-2B4C-1AF7-DCE9-42EAE9376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Motivation + Research Question</a:t>
            </a:r>
          </a:p>
        </p:txBody>
      </p:sp>
      <p:pic>
        <p:nvPicPr>
          <p:cNvPr id="8" name="Picture 7" descr="A cartoon of two people running&#10;&#10;AI-generated content may be incorrect.">
            <a:extLst>
              <a:ext uri="{FF2B5EF4-FFF2-40B4-BE49-F238E27FC236}">
                <a16:creationId xmlns:a16="http://schemas.microsoft.com/office/drawing/2014/main" id="{A99943C1-8570-F4E7-9072-517FA32B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378" y="1370690"/>
            <a:ext cx="6497244" cy="548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7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A8830-9DAC-CD41-3470-2CD9B0A64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42" y="416045"/>
            <a:ext cx="3638266" cy="2091472"/>
          </a:xfrm>
        </p:spPr>
        <p:txBody>
          <a:bodyPr/>
          <a:lstStyle/>
          <a:p>
            <a:r>
              <a:rPr lang="en-IL" dirty="0"/>
              <a:t>Checkpoints</a:t>
            </a:r>
            <a:br>
              <a:rPr lang="en-IL" dirty="0"/>
            </a:br>
            <a:r>
              <a:rPr lang="en-IL" dirty="0"/>
              <a:t>and Directories</a:t>
            </a:r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C703135-2A71-CF34-FBBF-F7311AACC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0"/>
            <a:ext cx="7772400" cy="2923563"/>
          </a:xfrm>
          <a:prstGeom prst="rect">
            <a:avLst/>
          </a:prstGeom>
        </p:spPr>
      </p:pic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68D9F14-76B1-1E7D-9B50-23BDB5701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23563"/>
            <a:ext cx="7772400" cy="3934437"/>
          </a:xfrm>
          <a:prstGeom prst="rect">
            <a:avLst/>
          </a:prstGeom>
        </p:spPr>
      </p:pic>
      <p:pic>
        <p:nvPicPr>
          <p:cNvPr id="8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9BBF4751-F5FB-79AE-9C11-D3EFB9DE7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65649" y="3664567"/>
            <a:ext cx="4485249" cy="3193433"/>
          </a:xfrm>
        </p:spPr>
      </p:pic>
    </p:spTree>
    <p:extLst>
      <p:ext uri="{BB962C8B-B14F-4D97-AF65-F5344CB8AC3E}">
        <p14:creationId xmlns:p14="http://schemas.microsoft.com/office/powerpoint/2010/main" val="1650777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8ABAE-8820-A816-2A01-DDB7E3FF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9365" y="433364"/>
            <a:ext cx="4279710" cy="1325563"/>
          </a:xfrm>
        </p:spPr>
        <p:txBody>
          <a:bodyPr/>
          <a:lstStyle/>
          <a:p>
            <a:r>
              <a:rPr lang="en-IL" dirty="0"/>
              <a:t>Function-Based</a:t>
            </a:r>
            <a:endParaRPr lang="en-IL" dirty="0">
              <a:solidFill>
                <a:srgbClr val="FF0000"/>
              </a:solidFill>
            </a:endParaRPr>
          </a:p>
        </p:txBody>
      </p:sp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5B18D809-E8DD-6BB9-0B0D-4598CDF7C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868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12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E5D3B-6BF3-96B6-1FEF-E900E2ED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457" y="139594"/>
            <a:ext cx="2844114" cy="1325563"/>
          </a:xfrm>
        </p:spPr>
        <p:txBody>
          <a:bodyPr/>
          <a:lstStyle/>
          <a:p>
            <a:r>
              <a:rPr lang="en-IL" dirty="0"/>
              <a:t>Reusability </a:t>
            </a:r>
          </a:p>
        </p:txBody>
      </p:sp>
      <p:pic>
        <p:nvPicPr>
          <p:cNvPr id="11" name="Picture 10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3CF61CB-2815-97CC-1F97-6C34D2E89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408" y="2982273"/>
            <a:ext cx="4231644" cy="3310238"/>
          </a:xfrm>
          <a:prstGeom prst="rect">
            <a:avLst/>
          </a:prstGeom>
        </p:spPr>
      </p:pic>
      <p:pic>
        <p:nvPicPr>
          <p:cNvPr id="13" name="Picture 1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000A9B1-25A3-6E7F-B5F0-1E6E55160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650" y="315612"/>
            <a:ext cx="4578736" cy="3729166"/>
          </a:xfrm>
          <a:prstGeom prst="rect">
            <a:avLst/>
          </a:prstGeom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4540F6-0F90-0484-7980-E252776D1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526" y="1305522"/>
            <a:ext cx="5496089" cy="1325564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5F6215-1594-1350-AF8D-4CF90618A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118" y="4221034"/>
            <a:ext cx="37338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08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7CD268-BC64-21D1-255B-8635D94FD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574" y="2077838"/>
            <a:ext cx="7772400" cy="3412007"/>
          </a:xfrm>
          <a:prstGeom prst="rect">
            <a:avLst/>
          </a:prstGeom>
        </p:spPr>
      </p:pic>
      <p:pic>
        <p:nvPicPr>
          <p:cNvPr id="5" name="Picture 4" descr="A screen shot of a black screen&#10;&#10;AI-generated content may be incorrect.">
            <a:extLst>
              <a:ext uri="{FF2B5EF4-FFF2-40B4-BE49-F238E27FC236}">
                <a16:creationId xmlns:a16="http://schemas.microsoft.com/office/drawing/2014/main" id="{68353ED7-2193-251C-047F-D5DB9666A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26" y="571499"/>
            <a:ext cx="2095500" cy="5715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15AD8D0-D3C9-D728-F287-741EADD1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114" y="376138"/>
            <a:ext cx="1957886" cy="1325563"/>
          </a:xfrm>
        </p:spPr>
        <p:txBody>
          <a:bodyPr/>
          <a:lstStyle/>
          <a:p>
            <a:r>
              <a:rPr lang="en-US" dirty="0"/>
              <a:t>Design</a:t>
            </a:r>
            <a:endParaRPr lang="en-IL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F1C6E1-7183-B32D-A4AE-757A8C57BFE6}"/>
              </a:ext>
            </a:extLst>
          </p:cNvPr>
          <p:cNvCxnSpPr/>
          <p:nvPr/>
        </p:nvCxnSpPr>
        <p:spPr>
          <a:xfrm flipH="1">
            <a:off x="2414489" y="1967773"/>
            <a:ext cx="887104" cy="0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E2AD4CB-D926-9902-5872-351A449C5C3E}"/>
              </a:ext>
            </a:extLst>
          </p:cNvPr>
          <p:cNvCxnSpPr/>
          <p:nvPr/>
        </p:nvCxnSpPr>
        <p:spPr>
          <a:xfrm flipH="1">
            <a:off x="2187747" y="3101481"/>
            <a:ext cx="887104" cy="0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8E1ED-29B9-643A-F240-850039A1A408}"/>
              </a:ext>
            </a:extLst>
          </p:cNvPr>
          <p:cNvCxnSpPr/>
          <p:nvPr/>
        </p:nvCxnSpPr>
        <p:spPr>
          <a:xfrm flipH="1">
            <a:off x="2224530" y="5331724"/>
            <a:ext cx="887104" cy="0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30E8DD-8B77-AC7B-97E2-AA815C5B7438}"/>
              </a:ext>
            </a:extLst>
          </p:cNvPr>
          <p:cNvCxnSpPr/>
          <p:nvPr/>
        </p:nvCxnSpPr>
        <p:spPr>
          <a:xfrm flipH="1">
            <a:off x="2414489" y="3647890"/>
            <a:ext cx="887104" cy="0"/>
          </a:xfrm>
          <a:prstGeom prst="straightConnector1">
            <a:avLst/>
          </a:prstGeom>
          <a:ln w="3175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Freeform 11">
            <a:extLst>
              <a:ext uri="{FF2B5EF4-FFF2-40B4-BE49-F238E27FC236}">
                <a16:creationId xmlns:a16="http://schemas.microsoft.com/office/drawing/2014/main" id="{3AFDECCA-CD61-8848-F107-1252D72F725C}"/>
              </a:ext>
            </a:extLst>
          </p:cNvPr>
          <p:cNvSpPr/>
          <p:nvPr/>
        </p:nvSpPr>
        <p:spPr>
          <a:xfrm>
            <a:off x="7674774" y="4471640"/>
            <a:ext cx="1000875" cy="256478"/>
          </a:xfrm>
          <a:custGeom>
            <a:avLst/>
            <a:gdLst>
              <a:gd name="connsiteX0" fmla="*/ 836861 w 1048734"/>
              <a:gd name="connsiteY0" fmla="*/ 33453 h 323385"/>
              <a:gd name="connsiteX1" fmla="*/ 758802 w 1048734"/>
              <a:gd name="connsiteY1" fmla="*/ 22302 h 323385"/>
              <a:gd name="connsiteX2" fmla="*/ 725348 w 1048734"/>
              <a:gd name="connsiteY2" fmla="*/ 11151 h 323385"/>
              <a:gd name="connsiteX3" fmla="*/ 636139 w 1048734"/>
              <a:gd name="connsiteY3" fmla="*/ 0 h 323385"/>
              <a:gd name="connsiteX4" fmla="*/ 301602 w 1048734"/>
              <a:gd name="connsiteY4" fmla="*/ 11151 h 323385"/>
              <a:gd name="connsiteX5" fmla="*/ 89729 w 1048734"/>
              <a:gd name="connsiteY5" fmla="*/ 33453 h 323385"/>
              <a:gd name="connsiteX6" fmla="*/ 56275 w 1048734"/>
              <a:gd name="connsiteY6" fmla="*/ 44605 h 323385"/>
              <a:gd name="connsiteX7" fmla="*/ 22822 w 1048734"/>
              <a:gd name="connsiteY7" fmla="*/ 66907 h 323385"/>
              <a:gd name="connsiteX8" fmla="*/ 519 w 1048734"/>
              <a:gd name="connsiteY8" fmla="*/ 133814 h 323385"/>
              <a:gd name="connsiteX9" fmla="*/ 11670 w 1048734"/>
              <a:gd name="connsiteY9" fmla="*/ 200722 h 323385"/>
              <a:gd name="connsiteX10" fmla="*/ 56275 w 1048734"/>
              <a:gd name="connsiteY10" fmla="*/ 245327 h 323385"/>
              <a:gd name="connsiteX11" fmla="*/ 145485 w 1048734"/>
              <a:gd name="connsiteY11" fmla="*/ 289932 h 323385"/>
              <a:gd name="connsiteX12" fmla="*/ 234695 w 1048734"/>
              <a:gd name="connsiteY12" fmla="*/ 312234 h 323385"/>
              <a:gd name="connsiteX13" fmla="*/ 390812 w 1048734"/>
              <a:gd name="connsiteY13" fmla="*/ 323385 h 323385"/>
              <a:gd name="connsiteX14" fmla="*/ 546929 w 1048734"/>
              <a:gd name="connsiteY14" fmla="*/ 312234 h 323385"/>
              <a:gd name="connsiteX15" fmla="*/ 647290 w 1048734"/>
              <a:gd name="connsiteY15" fmla="*/ 301083 h 323385"/>
              <a:gd name="connsiteX16" fmla="*/ 769953 w 1048734"/>
              <a:gd name="connsiteY16" fmla="*/ 289932 h 323385"/>
              <a:gd name="connsiteX17" fmla="*/ 870314 w 1048734"/>
              <a:gd name="connsiteY17" fmla="*/ 267629 h 323385"/>
              <a:gd name="connsiteX18" fmla="*/ 926070 w 1048734"/>
              <a:gd name="connsiteY18" fmla="*/ 256478 h 323385"/>
              <a:gd name="connsiteX19" fmla="*/ 1004129 w 1048734"/>
              <a:gd name="connsiteY19" fmla="*/ 234175 h 323385"/>
              <a:gd name="connsiteX20" fmla="*/ 1037583 w 1048734"/>
              <a:gd name="connsiteY20" fmla="*/ 200722 h 323385"/>
              <a:gd name="connsiteX21" fmla="*/ 1048734 w 1048734"/>
              <a:gd name="connsiteY21" fmla="*/ 167268 h 323385"/>
              <a:gd name="connsiteX22" fmla="*/ 1015280 w 1048734"/>
              <a:gd name="connsiteY22" fmla="*/ 111512 h 323385"/>
              <a:gd name="connsiteX23" fmla="*/ 981826 w 1048734"/>
              <a:gd name="connsiteY23" fmla="*/ 89210 h 323385"/>
              <a:gd name="connsiteX24" fmla="*/ 903768 w 1048734"/>
              <a:gd name="connsiteY24" fmla="*/ 66907 h 323385"/>
              <a:gd name="connsiteX25" fmla="*/ 747651 w 1048734"/>
              <a:gd name="connsiteY25" fmla="*/ 44605 h 323385"/>
              <a:gd name="connsiteX26" fmla="*/ 691895 w 1048734"/>
              <a:gd name="connsiteY26" fmla="*/ 55756 h 3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48734" h="323385">
                <a:moveTo>
                  <a:pt x="836861" y="33453"/>
                </a:moveTo>
                <a:cubicBezTo>
                  <a:pt x="810841" y="29736"/>
                  <a:pt x="784575" y="27457"/>
                  <a:pt x="758802" y="22302"/>
                </a:cubicBezTo>
                <a:cubicBezTo>
                  <a:pt x="747276" y="19997"/>
                  <a:pt x="736913" y="13254"/>
                  <a:pt x="725348" y="11151"/>
                </a:cubicBezTo>
                <a:cubicBezTo>
                  <a:pt x="695864" y="5790"/>
                  <a:pt x="665875" y="3717"/>
                  <a:pt x="636139" y="0"/>
                </a:cubicBezTo>
                <a:lnTo>
                  <a:pt x="301602" y="11151"/>
                </a:lnTo>
                <a:cubicBezTo>
                  <a:pt x="189204" y="16146"/>
                  <a:pt x="169302" y="10717"/>
                  <a:pt x="89729" y="33453"/>
                </a:cubicBezTo>
                <a:cubicBezTo>
                  <a:pt x="78427" y="36682"/>
                  <a:pt x="66789" y="39348"/>
                  <a:pt x="56275" y="44605"/>
                </a:cubicBezTo>
                <a:cubicBezTo>
                  <a:pt x="44288" y="50599"/>
                  <a:pt x="33973" y="59473"/>
                  <a:pt x="22822" y="66907"/>
                </a:cubicBezTo>
                <a:cubicBezTo>
                  <a:pt x="15388" y="89209"/>
                  <a:pt x="-3346" y="110625"/>
                  <a:pt x="519" y="133814"/>
                </a:cubicBezTo>
                <a:cubicBezTo>
                  <a:pt x="4236" y="156117"/>
                  <a:pt x="1558" y="180499"/>
                  <a:pt x="11670" y="200722"/>
                </a:cubicBezTo>
                <a:cubicBezTo>
                  <a:pt x="21073" y="219529"/>
                  <a:pt x="41407" y="230459"/>
                  <a:pt x="56275" y="245327"/>
                </a:cubicBezTo>
                <a:cubicBezTo>
                  <a:pt x="95200" y="284251"/>
                  <a:pt x="68609" y="264306"/>
                  <a:pt x="145485" y="289932"/>
                </a:cubicBezTo>
                <a:cubicBezTo>
                  <a:pt x="179585" y="301299"/>
                  <a:pt x="195364" y="308094"/>
                  <a:pt x="234695" y="312234"/>
                </a:cubicBezTo>
                <a:cubicBezTo>
                  <a:pt x="286580" y="317695"/>
                  <a:pt x="338773" y="319668"/>
                  <a:pt x="390812" y="323385"/>
                </a:cubicBezTo>
                <a:lnTo>
                  <a:pt x="546929" y="312234"/>
                </a:lnTo>
                <a:cubicBezTo>
                  <a:pt x="580462" y="309318"/>
                  <a:pt x="613798" y="304432"/>
                  <a:pt x="647290" y="301083"/>
                </a:cubicBezTo>
                <a:lnTo>
                  <a:pt x="769953" y="289932"/>
                </a:lnTo>
                <a:cubicBezTo>
                  <a:pt x="938194" y="256281"/>
                  <a:pt x="728517" y="299139"/>
                  <a:pt x="870314" y="267629"/>
                </a:cubicBezTo>
                <a:cubicBezTo>
                  <a:pt x="888816" y="263518"/>
                  <a:pt x="907568" y="260589"/>
                  <a:pt x="926070" y="256478"/>
                </a:cubicBezTo>
                <a:cubicBezTo>
                  <a:pt x="968080" y="247143"/>
                  <a:pt x="966872" y="246595"/>
                  <a:pt x="1004129" y="234175"/>
                </a:cubicBezTo>
                <a:cubicBezTo>
                  <a:pt x="1015280" y="223024"/>
                  <a:pt x="1028835" y="213844"/>
                  <a:pt x="1037583" y="200722"/>
                </a:cubicBezTo>
                <a:cubicBezTo>
                  <a:pt x="1044103" y="190942"/>
                  <a:pt x="1048734" y="179023"/>
                  <a:pt x="1048734" y="167268"/>
                </a:cubicBezTo>
                <a:cubicBezTo>
                  <a:pt x="1048734" y="142265"/>
                  <a:pt x="1032948" y="125646"/>
                  <a:pt x="1015280" y="111512"/>
                </a:cubicBezTo>
                <a:cubicBezTo>
                  <a:pt x="1004815" y="103140"/>
                  <a:pt x="993813" y="95204"/>
                  <a:pt x="981826" y="89210"/>
                </a:cubicBezTo>
                <a:cubicBezTo>
                  <a:pt x="968564" y="82579"/>
                  <a:pt x="914493" y="68694"/>
                  <a:pt x="903768" y="66907"/>
                </a:cubicBezTo>
                <a:cubicBezTo>
                  <a:pt x="851916" y="58265"/>
                  <a:pt x="747651" y="44605"/>
                  <a:pt x="747651" y="44605"/>
                </a:cubicBezTo>
                <a:lnTo>
                  <a:pt x="691895" y="55756"/>
                </a:lnTo>
              </a:path>
            </a:pathLst>
          </a:custGeom>
          <a:noFill/>
          <a:ln w="2222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E60FFF0A-77A0-D8DF-635C-F6DE2782A4D2}"/>
              </a:ext>
            </a:extLst>
          </p:cNvPr>
          <p:cNvSpPr/>
          <p:nvPr/>
        </p:nvSpPr>
        <p:spPr>
          <a:xfrm>
            <a:off x="6673899" y="4724264"/>
            <a:ext cx="1000875" cy="256478"/>
          </a:xfrm>
          <a:custGeom>
            <a:avLst/>
            <a:gdLst>
              <a:gd name="connsiteX0" fmla="*/ 836861 w 1048734"/>
              <a:gd name="connsiteY0" fmla="*/ 33453 h 323385"/>
              <a:gd name="connsiteX1" fmla="*/ 758802 w 1048734"/>
              <a:gd name="connsiteY1" fmla="*/ 22302 h 323385"/>
              <a:gd name="connsiteX2" fmla="*/ 725348 w 1048734"/>
              <a:gd name="connsiteY2" fmla="*/ 11151 h 323385"/>
              <a:gd name="connsiteX3" fmla="*/ 636139 w 1048734"/>
              <a:gd name="connsiteY3" fmla="*/ 0 h 323385"/>
              <a:gd name="connsiteX4" fmla="*/ 301602 w 1048734"/>
              <a:gd name="connsiteY4" fmla="*/ 11151 h 323385"/>
              <a:gd name="connsiteX5" fmla="*/ 89729 w 1048734"/>
              <a:gd name="connsiteY5" fmla="*/ 33453 h 323385"/>
              <a:gd name="connsiteX6" fmla="*/ 56275 w 1048734"/>
              <a:gd name="connsiteY6" fmla="*/ 44605 h 323385"/>
              <a:gd name="connsiteX7" fmla="*/ 22822 w 1048734"/>
              <a:gd name="connsiteY7" fmla="*/ 66907 h 323385"/>
              <a:gd name="connsiteX8" fmla="*/ 519 w 1048734"/>
              <a:gd name="connsiteY8" fmla="*/ 133814 h 323385"/>
              <a:gd name="connsiteX9" fmla="*/ 11670 w 1048734"/>
              <a:gd name="connsiteY9" fmla="*/ 200722 h 323385"/>
              <a:gd name="connsiteX10" fmla="*/ 56275 w 1048734"/>
              <a:gd name="connsiteY10" fmla="*/ 245327 h 323385"/>
              <a:gd name="connsiteX11" fmla="*/ 145485 w 1048734"/>
              <a:gd name="connsiteY11" fmla="*/ 289932 h 323385"/>
              <a:gd name="connsiteX12" fmla="*/ 234695 w 1048734"/>
              <a:gd name="connsiteY12" fmla="*/ 312234 h 323385"/>
              <a:gd name="connsiteX13" fmla="*/ 390812 w 1048734"/>
              <a:gd name="connsiteY13" fmla="*/ 323385 h 323385"/>
              <a:gd name="connsiteX14" fmla="*/ 546929 w 1048734"/>
              <a:gd name="connsiteY14" fmla="*/ 312234 h 323385"/>
              <a:gd name="connsiteX15" fmla="*/ 647290 w 1048734"/>
              <a:gd name="connsiteY15" fmla="*/ 301083 h 323385"/>
              <a:gd name="connsiteX16" fmla="*/ 769953 w 1048734"/>
              <a:gd name="connsiteY16" fmla="*/ 289932 h 323385"/>
              <a:gd name="connsiteX17" fmla="*/ 870314 w 1048734"/>
              <a:gd name="connsiteY17" fmla="*/ 267629 h 323385"/>
              <a:gd name="connsiteX18" fmla="*/ 926070 w 1048734"/>
              <a:gd name="connsiteY18" fmla="*/ 256478 h 323385"/>
              <a:gd name="connsiteX19" fmla="*/ 1004129 w 1048734"/>
              <a:gd name="connsiteY19" fmla="*/ 234175 h 323385"/>
              <a:gd name="connsiteX20" fmla="*/ 1037583 w 1048734"/>
              <a:gd name="connsiteY20" fmla="*/ 200722 h 323385"/>
              <a:gd name="connsiteX21" fmla="*/ 1048734 w 1048734"/>
              <a:gd name="connsiteY21" fmla="*/ 167268 h 323385"/>
              <a:gd name="connsiteX22" fmla="*/ 1015280 w 1048734"/>
              <a:gd name="connsiteY22" fmla="*/ 111512 h 323385"/>
              <a:gd name="connsiteX23" fmla="*/ 981826 w 1048734"/>
              <a:gd name="connsiteY23" fmla="*/ 89210 h 323385"/>
              <a:gd name="connsiteX24" fmla="*/ 903768 w 1048734"/>
              <a:gd name="connsiteY24" fmla="*/ 66907 h 323385"/>
              <a:gd name="connsiteX25" fmla="*/ 747651 w 1048734"/>
              <a:gd name="connsiteY25" fmla="*/ 44605 h 323385"/>
              <a:gd name="connsiteX26" fmla="*/ 691895 w 1048734"/>
              <a:gd name="connsiteY26" fmla="*/ 55756 h 3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48734" h="323385">
                <a:moveTo>
                  <a:pt x="836861" y="33453"/>
                </a:moveTo>
                <a:cubicBezTo>
                  <a:pt x="810841" y="29736"/>
                  <a:pt x="784575" y="27457"/>
                  <a:pt x="758802" y="22302"/>
                </a:cubicBezTo>
                <a:cubicBezTo>
                  <a:pt x="747276" y="19997"/>
                  <a:pt x="736913" y="13254"/>
                  <a:pt x="725348" y="11151"/>
                </a:cubicBezTo>
                <a:cubicBezTo>
                  <a:pt x="695864" y="5790"/>
                  <a:pt x="665875" y="3717"/>
                  <a:pt x="636139" y="0"/>
                </a:cubicBezTo>
                <a:lnTo>
                  <a:pt x="301602" y="11151"/>
                </a:lnTo>
                <a:cubicBezTo>
                  <a:pt x="189204" y="16146"/>
                  <a:pt x="169302" y="10717"/>
                  <a:pt x="89729" y="33453"/>
                </a:cubicBezTo>
                <a:cubicBezTo>
                  <a:pt x="78427" y="36682"/>
                  <a:pt x="66789" y="39348"/>
                  <a:pt x="56275" y="44605"/>
                </a:cubicBezTo>
                <a:cubicBezTo>
                  <a:pt x="44288" y="50599"/>
                  <a:pt x="33973" y="59473"/>
                  <a:pt x="22822" y="66907"/>
                </a:cubicBezTo>
                <a:cubicBezTo>
                  <a:pt x="15388" y="89209"/>
                  <a:pt x="-3346" y="110625"/>
                  <a:pt x="519" y="133814"/>
                </a:cubicBezTo>
                <a:cubicBezTo>
                  <a:pt x="4236" y="156117"/>
                  <a:pt x="1558" y="180499"/>
                  <a:pt x="11670" y="200722"/>
                </a:cubicBezTo>
                <a:cubicBezTo>
                  <a:pt x="21073" y="219529"/>
                  <a:pt x="41407" y="230459"/>
                  <a:pt x="56275" y="245327"/>
                </a:cubicBezTo>
                <a:cubicBezTo>
                  <a:pt x="95200" y="284251"/>
                  <a:pt x="68609" y="264306"/>
                  <a:pt x="145485" y="289932"/>
                </a:cubicBezTo>
                <a:cubicBezTo>
                  <a:pt x="179585" y="301299"/>
                  <a:pt x="195364" y="308094"/>
                  <a:pt x="234695" y="312234"/>
                </a:cubicBezTo>
                <a:cubicBezTo>
                  <a:pt x="286580" y="317695"/>
                  <a:pt x="338773" y="319668"/>
                  <a:pt x="390812" y="323385"/>
                </a:cubicBezTo>
                <a:lnTo>
                  <a:pt x="546929" y="312234"/>
                </a:lnTo>
                <a:cubicBezTo>
                  <a:pt x="580462" y="309318"/>
                  <a:pt x="613798" y="304432"/>
                  <a:pt x="647290" y="301083"/>
                </a:cubicBezTo>
                <a:lnTo>
                  <a:pt x="769953" y="289932"/>
                </a:lnTo>
                <a:cubicBezTo>
                  <a:pt x="938194" y="256281"/>
                  <a:pt x="728517" y="299139"/>
                  <a:pt x="870314" y="267629"/>
                </a:cubicBezTo>
                <a:cubicBezTo>
                  <a:pt x="888816" y="263518"/>
                  <a:pt x="907568" y="260589"/>
                  <a:pt x="926070" y="256478"/>
                </a:cubicBezTo>
                <a:cubicBezTo>
                  <a:pt x="968080" y="247143"/>
                  <a:pt x="966872" y="246595"/>
                  <a:pt x="1004129" y="234175"/>
                </a:cubicBezTo>
                <a:cubicBezTo>
                  <a:pt x="1015280" y="223024"/>
                  <a:pt x="1028835" y="213844"/>
                  <a:pt x="1037583" y="200722"/>
                </a:cubicBezTo>
                <a:cubicBezTo>
                  <a:pt x="1044103" y="190942"/>
                  <a:pt x="1048734" y="179023"/>
                  <a:pt x="1048734" y="167268"/>
                </a:cubicBezTo>
                <a:cubicBezTo>
                  <a:pt x="1048734" y="142265"/>
                  <a:pt x="1032948" y="125646"/>
                  <a:pt x="1015280" y="111512"/>
                </a:cubicBezTo>
                <a:cubicBezTo>
                  <a:pt x="1004815" y="103140"/>
                  <a:pt x="993813" y="95204"/>
                  <a:pt x="981826" y="89210"/>
                </a:cubicBezTo>
                <a:cubicBezTo>
                  <a:pt x="968564" y="82579"/>
                  <a:pt x="914493" y="68694"/>
                  <a:pt x="903768" y="66907"/>
                </a:cubicBezTo>
                <a:cubicBezTo>
                  <a:pt x="851916" y="58265"/>
                  <a:pt x="747651" y="44605"/>
                  <a:pt x="747651" y="44605"/>
                </a:cubicBezTo>
                <a:lnTo>
                  <a:pt x="691895" y="55756"/>
                </a:lnTo>
              </a:path>
            </a:pathLst>
          </a:custGeom>
          <a:noFill/>
          <a:ln w="2222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D45A232-EEA5-C545-0FF6-538B13190042}"/>
              </a:ext>
            </a:extLst>
          </p:cNvPr>
          <p:cNvSpPr/>
          <p:nvPr/>
        </p:nvSpPr>
        <p:spPr>
          <a:xfrm>
            <a:off x="5731674" y="4724264"/>
            <a:ext cx="1000875" cy="256478"/>
          </a:xfrm>
          <a:custGeom>
            <a:avLst/>
            <a:gdLst>
              <a:gd name="connsiteX0" fmla="*/ 836861 w 1048734"/>
              <a:gd name="connsiteY0" fmla="*/ 33453 h 323385"/>
              <a:gd name="connsiteX1" fmla="*/ 758802 w 1048734"/>
              <a:gd name="connsiteY1" fmla="*/ 22302 h 323385"/>
              <a:gd name="connsiteX2" fmla="*/ 725348 w 1048734"/>
              <a:gd name="connsiteY2" fmla="*/ 11151 h 323385"/>
              <a:gd name="connsiteX3" fmla="*/ 636139 w 1048734"/>
              <a:gd name="connsiteY3" fmla="*/ 0 h 323385"/>
              <a:gd name="connsiteX4" fmla="*/ 301602 w 1048734"/>
              <a:gd name="connsiteY4" fmla="*/ 11151 h 323385"/>
              <a:gd name="connsiteX5" fmla="*/ 89729 w 1048734"/>
              <a:gd name="connsiteY5" fmla="*/ 33453 h 323385"/>
              <a:gd name="connsiteX6" fmla="*/ 56275 w 1048734"/>
              <a:gd name="connsiteY6" fmla="*/ 44605 h 323385"/>
              <a:gd name="connsiteX7" fmla="*/ 22822 w 1048734"/>
              <a:gd name="connsiteY7" fmla="*/ 66907 h 323385"/>
              <a:gd name="connsiteX8" fmla="*/ 519 w 1048734"/>
              <a:gd name="connsiteY8" fmla="*/ 133814 h 323385"/>
              <a:gd name="connsiteX9" fmla="*/ 11670 w 1048734"/>
              <a:gd name="connsiteY9" fmla="*/ 200722 h 323385"/>
              <a:gd name="connsiteX10" fmla="*/ 56275 w 1048734"/>
              <a:gd name="connsiteY10" fmla="*/ 245327 h 323385"/>
              <a:gd name="connsiteX11" fmla="*/ 145485 w 1048734"/>
              <a:gd name="connsiteY11" fmla="*/ 289932 h 323385"/>
              <a:gd name="connsiteX12" fmla="*/ 234695 w 1048734"/>
              <a:gd name="connsiteY12" fmla="*/ 312234 h 323385"/>
              <a:gd name="connsiteX13" fmla="*/ 390812 w 1048734"/>
              <a:gd name="connsiteY13" fmla="*/ 323385 h 323385"/>
              <a:gd name="connsiteX14" fmla="*/ 546929 w 1048734"/>
              <a:gd name="connsiteY14" fmla="*/ 312234 h 323385"/>
              <a:gd name="connsiteX15" fmla="*/ 647290 w 1048734"/>
              <a:gd name="connsiteY15" fmla="*/ 301083 h 323385"/>
              <a:gd name="connsiteX16" fmla="*/ 769953 w 1048734"/>
              <a:gd name="connsiteY16" fmla="*/ 289932 h 323385"/>
              <a:gd name="connsiteX17" fmla="*/ 870314 w 1048734"/>
              <a:gd name="connsiteY17" fmla="*/ 267629 h 323385"/>
              <a:gd name="connsiteX18" fmla="*/ 926070 w 1048734"/>
              <a:gd name="connsiteY18" fmla="*/ 256478 h 323385"/>
              <a:gd name="connsiteX19" fmla="*/ 1004129 w 1048734"/>
              <a:gd name="connsiteY19" fmla="*/ 234175 h 323385"/>
              <a:gd name="connsiteX20" fmla="*/ 1037583 w 1048734"/>
              <a:gd name="connsiteY20" fmla="*/ 200722 h 323385"/>
              <a:gd name="connsiteX21" fmla="*/ 1048734 w 1048734"/>
              <a:gd name="connsiteY21" fmla="*/ 167268 h 323385"/>
              <a:gd name="connsiteX22" fmla="*/ 1015280 w 1048734"/>
              <a:gd name="connsiteY22" fmla="*/ 111512 h 323385"/>
              <a:gd name="connsiteX23" fmla="*/ 981826 w 1048734"/>
              <a:gd name="connsiteY23" fmla="*/ 89210 h 323385"/>
              <a:gd name="connsiteX24" fmla="*/ 903768 w 1048734"/>
              <a:gd name="connsiteY24" fmla="*/ 66907 h 323385"/>
              <a:gd name="connsiteX25" fmla="*/ 747651 w 1048734"/>
              <a:gd name="connsiteY25" fmla="*/ 44605 h 323385"/>
              <a:gd name="connsiteX26" fmla="*/ 691895 w 1048734"/>
              <a:gd name="connsiteY26" fmla="*/ 55756 h 3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48734" h="323385">
                <a:moveTo>
                  <a:pt x="836861" y="33453"/>
                </a:moveTo>
                <a:cubicBezTo>
                  <a:pt x="810841" y="29736"/>
                  <a:pt x="784575" y="27457"/>
                  <a:pt x="758802" y="22302"/>
                </a:cubicBezTo>
                <a:cubicBezTo>
                  <a:pt x="747276" y="19997"/>
                  <a:pt x="736913" y="13254"/>
                  <a:pt x="725348" y="11151"/>
                </a:cubicBezTo>
                <a:cubicBezTo>
                  <a:pt x="695864" y="5790"/>
                  <a:pt x="665875" y="3717"/>
                  <a:pt x="636139" y="0"/>
                </a:cubicBezTo>
                <a:lnTo>
                  <a:pt x="301602" y="11151"/>
                </a:lnTo>
                <a:cubicBezTo>
                  <a:pt x="189204" y="16146"/>
                  <a:pt x="169302" y="10717"/>
                  <a:pt x="89729" y="33453"/>
                </a:cubicBezTo>
                <a:cubicBezTo>
                  <a:pt x="78427" y="36682"/>
                  <a:pt x="66789" y="39348"/>
                  <a:pt x="56275" y="44605"/>
                </a:cubicBezTo>
                <a:cubicBezTo>
                  <a:pt x="44288" y="50599"/>
                  <a:pt x="33973" y="59473"/>
                  <a:pt x="22822" y="66907"/>
                </a:cubicBezTo>
                <a:cubicBezTo>
                  <a:pt x="15388" y="89209"/>
                  <a:pt x="-3346" y="110625"/>
                  <a:pt x="519" y="133814"/>
                </a:cubicBezTo>
                <a:cubicBezTo>
                  <a:pt x="4236" y="156117"/>
                  <a:pt x="1558" y="180499"/>
                  <a:pt x="11670" y="200722"/>
                </a:cubicBezTo>
                <a:cubicBezTo>
                  <a:pt x="21073" y="219529"/>
                  <a:pt x="41407" y="230459"/>
                  <a:pt x="56275" y="245327"/>
                </a:cubicBezTo>
                <a:cubicBezTo>
                  <a:pt x="95200" y="284251"/>
                  <a:pt x="68609" y="264306"/>
                  <a:pt x="145485" y="289932"/>
                </a:cubicBezTo>
                <a:cubicBezTo>
                  <a:pt x="179585" y="301299"/>
                  <a:pt x="195364" y="308094"/>
                  <a:pt x="234695" y="312234"/>
                </a:cubicBezTo>
                <a:cubicBezTo>
                  <a:pt x="286580" y="317695"/>
                  <a:pt x="338773" y="319668"/>
                  <a:pt x="390812" y="323385"/>
                </a:cubicBezTo>
                <a:lnTo>
                  <a:pt x="546929" y="312234"/>
                </a:lnTo>
                <a:cubicBezTo>
                  <a:pt x="580462" y="309318"/>
                  <a:pt x="613798" y="304432"/>
                  <a:pt x="647290" y="301083"/>
                </a:cubicBezTo>
                <a:lnTo>
                  <a:pt x="769953" y="289932"/>
                </a:lnTo>
                <a:cubicBezTo>
                  <a:pt x="938194" y="256281"/>
                  <a:pt x="728517" y="299139"/>
                  <a:pt x="870314" y="267629"/>
                </a:cubicBezTo>
                <a:cubicBezTo>
                  <a:pt x="888816" y="263518"/>
                  <a:pt x="907568" y="260589"/>
                  <a:pt x="926070" y="256478"/>
                </a:cubicBezTo>
                <a:cubicBezTo>
                  <a:pt x="968080" y="247143"/>
                  <a:pt x="966872" y="246595"/>
                  <a:pt x="1004129" y="234175"/>
                </a:cubicBezTo>
                <a:cubicBezTo>
                  <a:pt x="1015280" y="223024"/>
                  <a:pt x="1028835" y="213844"/>
                  <a:pt x="1037583" y="200722"/>
                </a:cubicBezTo>
                <a:cubicBezTo>
                  <a:pt x="1044103" y="190942"/>
                  <a:pt x="1048734" y="179023"/>
                  <a:pt x="1048734" y="167268"/>
                </a:cubicBezTo>
                <a:cubicBezTo>
                  <a:pt x="1048734" y="142265"/>
                  <a:pt x="1032948" y="125646"/>
                  <a:pt x="1015280" y="111512"/>
                </a:cubicBezTo>
                <a:cubicBezTo>
                  <a:pt x="1004815" y="103140"/>
                  <a:pt x="993813" y="95204"/>
                  <a:pt x="981826" y="89210"/>
                </a:cubicBezTo>
                <a:cubicBezTo>
                  <a:pt x="968564" y="82579"/>
                  <a:pt x="914493" y="68694"/>
                  <a:pt x="903768" y="66907"/>
                </a:cubicBezTo>
                <a:cubicBezTo>
                  <a:pt x="851916" y="58265"/>
                  <a:pt x="747651" y="44605"/>
                  <a:pt x="747651" y="44605"/>
                </a:cubicBezTo>
                <a:lnTo>
                  <a:pt x="691895" y="55756"/>
                </a:lnTo>
              </a:path>
            </a:pathLst>
          </a:custGeom>
          <a:noFill/>
          <a:ln w="2222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DB111A9-7444-EAFF-B15D-2D7B8D1668A3}"/>
              </a:ext>
            </a:extLst>
          </p:cNvPr>
          <p:cNvSpPr/>
          <p:nvPr/>
        </p:nvSpPr>
        <p:spPr>
          <a:xfrm>
            <a:off x="5702349" y="4976888"/>
            <a:ext cx="1000875" cy="256478"/>
          </a:xfrm>
          <a:custGeom>
            <a:avLst/>
            <a:gdLst>
              <a:gd name="connsiteX0" fmla="*/ 836861 w 1048734"/>
              <a:gd name="connsiteY0" fmla="*/ 33453 h 323385"/>
              <a:gd name="connsiteX1" fmla="*/ 758802 w 1048734"/>
              <a:gd name="connsiteY1" fmla="*/ 22302 h 323385"/>
              <a:gd name="connsiteX2" fmla="*/ 725348 w 1048734"/>
              <a:gd name="connsiteY2" fmla="*/ 11151 h 323385"/>
              <a:gd name="connsiteX3" fmla="*/ 636139 w 1048734"/>
              <a:gd name="connsiteY3" fmla="*/ 0 h 323385"/>
              <a:gd name="connsiteX4" fmla="*/ 301602 w 1048734"/>
              <a:gd name="connsiteY4" fmla="*/ 11151 h 323385"/>
              <a:gd name="connsiteX5" fmla="*/ 89729 w 1048734"/>
              <a:gd name="connsiteY5" fmla="*/ 33453 h 323385"/>
              <a:gd name="connsiteX6" fmla="*/ 56275 w 1048734"/>
              <a:gd name="connsiteY6" fmla="*/ 44605 h 323385"/>
              <a:gd name="connsiteX7" fmla="*/ 22822 w 1048734"/>
              <a:gd name="connsiteY7" fmla="*/ 66907 h 323385"/>
              <a:gd name="connsiteX8" fmla="*/ 519 w 1048734"/>
              <a:gd name="connsiteY8" fmla="*/ 133814 h 323385"/>
              <a:gd name="connsiteX9" fmla="*/ 11670 w 1048734"/>
              <a:gd name="connsiteY9" fmla="*/ 200722 h 323385"/>
              <a:gd name="connsiteX10" fmla="*/ 56275 w 1048734"/>
              <a:gd name="connsiteY10" fmla="*/ 245327 h 323385"/>
              <a:gd name="connsiteX11" fmla="*/ 145485 w 1048734"/>
              <a:gd name="connsiteY11" fmla="*/ 289932 h 323385"/>
              <a:gd name="connsiteX12" fmla="*/ 234695 w 1048734"/>
              <a:gd name="connsiteY12" fmla="*/ 312234 h 323385"/>
              <a:gd name="connsiteX13" fmla="*/ 390812 w 1048734"/>
              <a:gd name="connsiteY13" fmla="*/ 323385 h 323385"/>
              <a:gd name="connsiteX14" fmla="*/ 546929 w 1048734"/>
              <a:gd name="connsiteY14" fmla="*/ 312234 h 323385"/>
              <a:gd name="connsiteX15" fmla="*/ 647290 w 1048734"/>
              <a:gd name="connsiteY15" fmla="*/ 301083 h 323385"/>
              <a:gd name="connsiteX16" fmla="*/ 769953 w 1048734"/>
              <a:gd name="connsiteY16" fmla="*/ 289932 h 323385"/>
              <a:gd name="connsiteX17" fmla="*/ 870314 w 1048734"/>
              <a:gd name="connsiteY17" fmla="*/ 267629 h 323385"/>
              <a:gd name="connsiteX18" fmla="*/ 926070 w 1048734"/>
              <a:gd name="connsiteY18" fmla="*/ 256478 h 323385"/>
              <a:gd name="connsiteX19" fmla="*/ 1004129 w 1048734"/>
              <a:gd name="connsiteY19" fmla="*/ 234175 h 323385"/>
              <a:gd name="connsiteX20" fmla="*/ 1037583 w 1048734"/>
              <a:gd name="connsiteY20" fmla="*/ 200722 h 323385"/>
              <a:gd name="connsiteX21" fmla="*/ 1048734 w 1048734"/>
              <a:gd name="connsiteY21" fmla="*/ 167268 h 323385"/>
              <a:gd name="connsiteX22" fmla="*/ 1015280 w 1048734"/>
              <a:gd name="connsiteY22" fmla="*/ 111512 h 323385"/>
              <a:gd name="connsiteX23" fmla="*/ 981826 w 1048734"/>
              <a:gd name="connsiteY23" fmla="*/ 89210 h 323385"/>
              <a:gd name="connsiteX24" fmla="*/ 903768 w 1048734"/>
              <a:gd name="connsiteY24" fmla="*/ 66907 h 323385"/>
              <a:gd name="connsiteX25" fmla="*/ 747651 w 1048734"/>
              <a:gd name="connsiteY25" fmla="*/ 44605 h 323385"/>
              <a:gd name="connsiteX26" fmla="*/ 691895 w 1048734"/>
              <a:gd name="connsiteY26" fmla="*/ 55756 h 3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48734" h="323385">
                <a:moveTo>
                  <a:pt x="836861" y="33453"/>
                </a:moveTo>
                <a:cubicBezTo>
                  <a:pt x="810841" y="29736"/>
                  <a:pt x="784575" y="27457"/>
                  <a:pt x="758802" y="22302"/>
                </a:cubicBezTo>
                <a:cubicBezTo>
                  <a:pt x="747276" y="19997"/>
                  <a:pt x="736913" y="13254"/>
                  <a:pt x="725348" y="11151"/>
                </a:cubicBezTo>
                <a:cubicBezTo>
                  <a:pt x="695864" y="5790"/>
                  <a:pt x="665875" y="3717"/>
                  <a:pt x="636139" y="0"/>
                </a:cubicBezTo>
                <a:lnTo>
                  <a:pt x="301602" y="11151"/>
                </a:lnTo>
                <a:cubicBezTo>
                  <a:pt x="189204" y="16146"/>
                  <a:pt x="169302" y="10717"/>
                  <a:pt x="89729" y="33453"/>
                </a:cubicBezTo>
                <a:cubicBezTo>
                  <a:pt x="78427" y="36682"/>
                  <a:pt x="66789" y="39348"/>
                  <a:pt x="56275" y="44605"/>
                </a:cubicBezTo>
                <a:cubicBezTo>
                  <a:pt x="44288" y="50599"/>
                  <a:pt x="33973" y="59473"/>
                  <a:pt x="22822" y="66907"/>
                </a:cubicBezTo>
                <a:cubicBezTo>
                  <a:pt x="15388" y="89209"/>
                  <a:pt x="-3346" y="110625"/>
                  <a:pt x="519" y="133814"/>
                </a:cubicBezTo>
                <a:cubicBezTo>
                  <a:pt x="4236" y="156117"/>
                  <a:pt x="1558" y="180499"/>
                  <a:pt x="11670" y="200722"/>
                </a:cubicBezTo>
                <a:cubicBezTo>
                  <a:pt x="21073" y="219529"/>
                  <a:pt x="41407" y="230459"/>
                  <a:pt x="56275" y="245327"/>
                </a:cubicBezTo>
                <a:cubicBezTo>
                  <a:pt x="95200" y="284251"/>
                  <a:pt x="68609" y="264306"/>
                  <a:pt x="145485" y="289932"/>
                </a:cubicBezTo>
                <a:cubicBezTo>
                  <a:pt x="179585" y="301299"/>
                  <a:pt x="195364" y="308094"/>
                  <a:pt x="234695" y="312234"/>
                </a:cubicBezTo>
                <a:cubicBezTo>
                  <a:pt x="286580" y="317695"/>
                  <a:pt x="338773" y="319668"/>
                  <a:pt x="390812" y="323385"/>
                </a:cubicBezTo>
                <a:lnTo>
                  <a:pt x="546929" y="312234"/>
                </a:lnTo>
                <a:cubicBezTo>
                  <a:pt x="580462" y="309318"/>
                  <a:pt x="613798" y="304432"/>
                  <a:pt x="647290" y="301083"/>
                </a:cubicBezTo>
                <a:lnTo>
                  <a:pt x="769953" y="289932"/>
                </a:lnTo>
                <a:cubicBezTo>
                  <a:pt x="938194" y="256281"/>
                  <a:pt x="728517" y="299139"/>
                  <a:pt x="870314" y="267629"/>
                </a:cubicBezTo>
                <a:cubicBezTo>
                  <a:pt x="888816" y="263518"/>
                  <a:pt x="907568" y="260589"/>
                  <a:pt x="926070" y="256478"/>
                </a:cubicBezTo>
                <a:cubicBezTo>
                  <a:pt x="968080" y="247143"/>
                  <a:pt x="966872" y="246595"/>
                  <a:pt x="1004129" y="234175"/>
                </a:cubicBezTo>
                <a:cubicBezTo>
                  <a:pt x="1015280" y="223024"/>
                  <a:pt x="1028835" y="213844"/>
                  <a:pt x="1037583" y="200722"/>
                </a:cubicBezTo>
                <a:cubicBezTo>
                  <a:pt x="1044103" y="190942"/>
                  <a:pt x="1048734" y="179023"/>
                  <a:pt x="1048734" y="167268"/>
                </a:cubicBezTo>
                <a:cubicBezTo>
                  <a:pt x="1048734" y="142265"/>
                  <a:pt x="1032948" y="125646"/>
                  <a:pt x="1015280" y="111512"/>
                </a:cubicBezTo>
                <a:cubicBezTo>
                  <a:pt x="1004815" y="103140"/>
                  <a:pt x="993813" y="95204"/>
                  <a:pt x="981826" y="89210"/>
                </a:cubicBezTo>
                <a:cubicBezTo>
                  <a:pt x="968564" y="82579"/>
                  <a:pt x="914493" y="68694"/>
                  <a:pt x="903768" y="66907"/>
                </a:cubicBezTo>
                <a:cubicBezTo>
                  <a:pt x="851916" y="58265"/>
                  <a:pt x="747651" y="44605"/>
                  <a:pt x="747651" y="44605"/>
                </a:cubicBezTo>
                <a:lnTo>
                  <a:pt x="691895" y="55756"/>
                </a:lnTo>
              </a:path>
            </a:pathLst>
          </a:custGeom>
          <a:noFill/>
          <a:ln w="2222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057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8B253-229E-2822-4F8E-90BFC21FC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854" y="348285"/>
            <a:ext cx="3659659" cy="1325563"/>
          </a:xfrm>
        </p:spPr>
        <p:txBody>
          <a:bodyPr/>
          <a:lstStyle/>
          <a:p>
            <a:r>
              <a:rPr lang="en-US" dirty="0"/>
              <a:t>S</a:t>
            </a:r>
            <a:r>
              <a:rPr lang="en-IL" dirty="0"/>
              <a:t>ingle Subject</a:t>
            </a:r>
          </a:p>
        </p:txBody>
      </p:sp>
      <p:pic>
        <p:nvPicPr>
          <p:cNvPr id="7" name="Picture 6" descr="A computer screen with many colorful text&#10;&#10;AI-generated content may be incorrect.">
            <a:extLst>
              <a:ext uri="{FF2B5EF4-FFF2-40B4-BE49-F238E27FC236}">
                <a16:creationId xmlns:a16="http://schemas.microsoft.com/office/drawing/2014/main" id="{C5B72E2A-998C-2936-1B95-AC36A09C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1991"/>
          <a:stretch/>
        </p:blipFill>
        <p:spPr>
          <a:xfrm>
            <a:off x="4354025" y="2039958"/>
            <a:ext cx="7837975" cy="41642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9B1FA5-62CA-408D-62BE-B63814F19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025" y="615651"/>
            <a:ext cx="7808086" cy="79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52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4EB13-FA58-DAA9-77A1-529D53396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7312" y="351061"/>
            <a:ext cx="3845191" cy="1325563"/>
          </a:xfrm>
        </p:spPr>
        <p:txBody>
          <a:bodyPr/>
          <a:lstStyle/>
          <a:p>
            <a:r>
              <a:rPr lang="en-IL" dirty="0"/>
              <a:t>Group Analysis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82F1455C-BBE5-A288-48E3-A1992E3F7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52" y="1909539"/>
            <a:ext cx="3845191" cy="4336321"/>
          </a:xfrm>
          <a:prstGeom prst="rect">
            <a:avLst/>
          </a:prstGeom>
        </p:spPr>
      </p:pic>
      <p:pic>
        <p:nvPicPr>
          <p:cNvPr id="7" name="Picture 6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A91B0EB0-8FF4-3FD8-126F-4E93AE01E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823" y="3104454"/>
            <a:ext cx="6303825" cy="31414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ECA7BD-80CE-4C8F-74AD-B07E09F8E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52" y="656847"/>
            <a:ext cx="6097092" cy="713989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713AF53D-B68A-142C-EC8B-B6D24ED1B462}"/>
              </a:ext>
            </a:extLst>
          </p:cNvPr>
          <p:cNvSpPr/>
          <p:nvPr/>
        </p:nvSpPr>
        <p:spPr>
          <a:xfrm>
            <a:off x="4471357" y="4500011"/>
            <a:ext cx="790652" cy="350292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32782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D7509-3DBD-A72B-FED4-50B01277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Plotting</a:t>
            </a: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1B321868-D432-DFAB-91B0-C6EAC4B9EB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08"/>
          <a:stretch/>
        </p:blipFill>
        <p:spPr>
          <a:xfrm>
            <a:off x="4264111" y="173790"/>
            <a:ext cx="6172200" cy="1111296"/>
          </a:xfrm>
          <a:prstGeom prst="rect">
            <a:avLst/>
          </a:prstGeom>
        </p:spPr>
      </p:pic>
      <p:pic>
        <p:nvPicPr>
          <p:cNvPr id="7" name="Picture 6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0C32639D-C9CD-2174-3BBE-4ACA3C4EE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111" y="1476421"/>
            <a:ext cx="61722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24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81</Words>
  <Application>Microsoft Macintosh PowerPoint</Application>
  <PresentationFormat>Widescreen</PresentationFormat>
  <Paragraphs>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Helvetica</vt:lpstr>
      <vt:lpstr>Office Theme</vt:lpstr>
      <vt:lpstr>fMRI Data Python Project</vt:lpstr>
      <vt:lpstr>Motivation + Research Question</vt:lpstr>
      <vt:lpstr>Checkpoints and Directories</vt:lpstr>
      <vt:lpstr>Function-Based</vt:lpstr>
      <vt:lpstr>Reusability </vt:lpstr>
      <vt:lpstr>Design</vt:lpstr>
      <vt:lpstr>Single Subject</vt:lpstr>
      <vt:lpstr>Group Analysis</vt:lpstr>
      <vt:lpstr>Plotting</vt:lpstr>
      <vt:lpstr>PowerPoint Presentation</vt:lpstr>
      <vt:lpstr>Testing Results’ Validity</vt:lpstr>
      <vt:lpstr>PowerPoint Presentation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Sergeyenko Daniil</dc:creator>
  <cp:lastModifiedBy>Sergeyenko Daniil</cp:lastModifiedBy>
  <cp:revision>19</cp:revision>
  <dcterms:created xsi:type="dcterms:W3CDTF">2025-01-26T13:51:34Z</dcterms:created>
  <dcterms:modified xsi:type="dcterms:W3CDTF">2025-02-02T06:26:10Z</dcterms:modified>
</cp:coreProperties>
</file>

<file path=docProps/thumbnail.jpeg>
</file>